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902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31C6EB-87E8-4379-9882-60414CB45E3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39C079-CE92-4964-B60A-E373591A6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7FC80B-9732-4F3B-B8AC-FFAFCE716D0C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2A5DB6-A6B4-44F8-B3AA-9F187BF1C7A5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8C7572-3D87-4F01-9572-A2829BDFECBE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6F8EF-6270-4985-B4EF-A0DE994A24AC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E4D58-92F9-4F0D-8DC2-BE23E9F360F1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42C9A2-0E0D-4111-91B5-88C5D5DC20E5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A27CCF-F1B5-4741-8ACC-C9EA192971D1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27BDC4-5DE2-4747-B6BF-A0E862F9EADD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BC9CE0-795A-4FAA-B7B5-CDF7ACFF2D1B}" type="slidenum">
              <a:rPr lang="en-US" altLang="en-US" smtClean="0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BB5A66A4-2D9C-41F5-88C1-49A2E1C47D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BCD6A3CD-D17E-490A-858C-838F9CBA60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577EEB9-8A09-4F83-82FA-50E4D773EB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1339473-1AC3-4148-A273-FDBED36EC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184DB1C6-D521-46A2-9EDA-5550C28C8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4854BED-CFD5-4A0F-879E-31175D80E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68A6A89-3E8E-4405-823E-FD334D76BD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80B9400-AE33-46C3-88B1-49045C934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2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9C58802-C51E-4642-8D8D-6EDC00990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4A67C40D-0772-47E6-8941-56812BB4B6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87CFACB-4ABF-41FD-8D50-6C5F1EEB7A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  <a:latin typeface="Century Gothic" pitchFamily="34" charset="0"/>
                <a:cs typeface="Arial" pitchFamily="34" charset="0"/>
              </a:defRPr>
            </a:lvl1pPr>
          </a:lstStyle>
          <a:p>
            <a:r>
              <a:rPr lang="en-US" altLang="en-US"/>
              <a:t>Must I Go Empty-Handed </a:t>
            </a:r>
            <a:r>
              <a:rPr lang="zh-TW" altLang="en-US"/>
              <a:t>豈可空手回天府</a:t>
            </a:r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C84B351-6779-4A67-9106-87599F2ED627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64B3C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E4413F5A-3B8C-42B0-972F-E3A977415E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pitchFamily="34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922588"/>
            <a:ext cx="8610600" cy="1801812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altLang="zh-CN" sz="4800" b="1" cap="none" smtClean="0">
                <a:solidFill>
                  <a:srgbClr val="FF0000"/>
                </a:solidFill>
              </a:rPr>
              <a:t>S#84</a:t>
            </a:r>
            <a:r>
              <a:rPr lang="zh-CN" altLang="en-US" sz="6600" b="1" cap="none" smtClean="0">
                <a:solidFill>
                  <a:srgbClr val="FF0000"/>
                </a:solidFill>
              </a:rPr>
              <a:t>當我們回到天家</a:t>
            </a:r>
            <a:r>
              <a:rPr lang="en-US" altLang="zh-CN" sz="6600" b="1" cap="none" smtClean="0">
                <a:solidFill>
                  <a:srgbClr val="FF0000"/>
                </a:solidFill>
              </a:rPr>
              <a:t/>
            </a:r>
            <a:br>
              <a:rPr lang="en-US" altLang="zh-CN" sz="6600" b="1" cap="none" smtClean="0">
                <a:solidFill>
                  <a:srgbClr val="FF0000"/>
                </a:solidFill>
              </a:rPr>
            </a:br>
            <a:r>
              <a:rPr lang="en-US" altLang="zh-CN" sz="6600" b="1" cap="none" smtClean="0">
                <a:solidFill>
                  <a:srgbClr val="FF0000"/>
                </a:solidFill>
              </a:rPr>
              <a:t/>
            </a:r>
            <a:br>
              <a:rPr lang="en-US" altLang="zh-CN" sz="6600" b="1" cap="none" smtClean="0">
                <a:solidFill>
                  <a:srgbClr val="FF0000"/>
                </a:solidFill>
              </a:rPr>
            </a:br>
            <a:r>
              <a:rPr lang="en-US" altLang="zh-CN" sz="3600" b="1" cap="none" smtClean="0">
                <a:solidFill>
                  <a:srgbClr val="FF0000"/>
                </a:solidFill>
              </a:rPr>
              <a:t>WHEN WE ALL GET TO HEAVEN</a:t>
            </a:r>
            <a:r>
              <a:rPr lang="zh-CN" altLang="en-US" sz="3600" b="1" cap="none" smtClean="0">
                <a:solidFill>
                  <a:srgbClr val="FF0000"/>
                </a:solidFill>
              </a:rPr>
              <a:t> </a:t>
            </a:r>
            <a:endParaRPr lang="en-US" altLang="zh-CN" sz="3600" b="1" cap="none" smtClean="0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-609600" y="304800"/>
            <a:ext cx="10820400" cy="5638800"/>
          </a:xfrm>
        </p:spPr>
        <p:txBody>
          <a:bodyPr/>
          <a:lstStyle/>
          <a:p>
            <a:pPr eaLnBrk="1" hangingPunct="1"/>
            <a:r>
              <a:rPr lang="zh-CN" altLang="en-US" sz="7300" b="1" smtClean="0">
                <a:solidFill>
                  <a:srgbClr val="FF0000"/>
                </a:solidFill>
                <a:cs typeface="幼圆"/>
              </a:rPr>
              <a:t>              </a:t>
            </a:r>
            <a:endParaRPr lang="zh-CN" altLang="en-US" sz="6700" b="1" smtClean="0">
              <a:solidFill>
                <a:srgbClr val="FF0000"/>
              </a:solidFill>
              <a:cs typeface="幼圆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76200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1/8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295400"/>
            <a:ext cx="9220200" cy="5638800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7300" b="1" dirty="0" smtClean="0">
                <a:solidFill>
                  <a:srgbClr val="FF0000"/>
                </a:solidFill>
              </a:rPr>
              <a:t>              </a:t>
            </a:r>
            <a:r>
              <a:rPr lang="zh-CN" altLang="en-US" sz="10000" b="1" dirty="0" smtClean="0">
                <a:solidFill>
                  <a:srgbClr val="FF0000"/>
                </a:solidFill>
              </a:rPr>
              <a:t>讚</a:t>
            </a:r>
            <a:r>
              <a:rPr lang="zh-CN" altLang="en-US" sz="10000" b="1" dirty="0">
                <a:solidFill>
                  <a:srgbClr val="FF0000"/>
                </a:solidFill>
              </a:rPr>
              <a:t>美耶穌奇妙大</a:t>
            </a:r>
            <a:r>
              <a:rPr lang="zh-CN" altLang="en-US" sz="10000" b="1" dirty="0" smtClean="0">
                <a:solidFill>
                  <a:srgbClr val="FF0000"/>
                </a:solidFill>
              </a:rPr>
              <a:t>愛</a:t>
            </a:r>
            <a:endParaRPr lang="en-US" altLang="zh-CN" sz="100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6700" b="1" dirty="0" smtClean="0">
                <a:solidFill>
                  <a:srgbClr val="FF0000"/>
                </a:solidFill>
              </a:rPr>
              <a:t>        Sing the wondrous love of Jesus,</a:t>
            </a:r>
            <a:endParaRPr lang="zh-CN" altLang="en-US" sz="67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10000" b="1" dirty="0" smtClean="0">
                <a:solidFill>
                  <a:srgbClr val="FF0000"/>
                </a:solidFill>
              </a:rPr>
              <a:t>            讚</a:t>
            </a:r>
            <a:r>
              <a:rPr lang="zh-CN" altLang="en-US" sz="10000" b="1" dirty="0">
                <a:solidFill>
                  <a:srgbClr val="FF0000"/>
                </a:solidFill>
              </a:rPr>
              <a:t>美主慈悲恩</a:t>
            </a:r>
            <a:r>
              <a:rPr lang="zh-CN" altLang="en-US" sz="10000" b="1" dirty="0" smtClean="0">
                <a:solidFill>
                  <a:srgbClr val="FF0000"/>
                </a:solidFill>
              </a:rPr>
              <a:t>典</a:t>
            </a:r>
            <a:endParaRPr lang="en-US" altLang="zh-CN" sz="100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6700" b="1" dirty="0" smtClean="0">
                <a:solidFill>
                  <a:srgbClr val="FF0000"/>
                </a:solidFill>
              </a:rPr>
              <a:t>          Sing His mercy and His grace,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10000" b="1" dirty="0" smtClean="0">
                <a:solidFill>
                  <a:srgbClr val="FF0000"/>
                </a:solidFill>
              </a:rPr>
              <a:t>           在</a:t>
            </a:r>
            <a:r>
              <a:rPr lang="zh-CN" altLang="en-US" sz="10000" b="1" dirty="0">
                <a:solidFill>
                  <a:srgbClr val="FF0000"/>
                </a:solidFill>
              </a:rPr>
              <a:t>那榮耀美福之</a:t>
            </a:r>
            <a:r>
              <a:rPr lang="zh-CN" altLang="en-US" sz="10000" b="1" dirty="0" smtClean="0">
                <a:solidFill>
                  <a:srgbClr val="FF0000"/>
                </a:solidFill>
              </a:rPr>
              <a:t>地</a:t>
            </a:r>
            <a:endParaRPr lang="en-US" altLang="zh-CN" sz="100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6700" b="1" dirty="0" smtClean="0">
                <a:solidFill>
                  <a:srgbClr val="FF0000"/>
                </a:solidFill>
              </a:rPr>
              <a:t>       In </a:t>
            </a:r>
            <a:r>
              <a:rPr lang="en-US" altLang="zh-CN" sz="6700" b="1" dirty="0">
                <a:solidFill>
                  <a:srgbClr val="FF0000"/>
                </a:solidFill>
              </a:rPr>
              <a:t>the mansions bright and blessed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zh-CN" altLang="en-US" sz="40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10000" b="1" dirty="0" smtClean="0">
                <a:solidFill>
                  <a:srgbClr val="FF0000"/>
                </a:solidFill>
              </a:rPr>
              <a:t>            主</a:t>
            </a:r>
            <a:r>
              <a:rPr lang="zh-CN" altLang="en-US" sz="10000" b="1" dirty="0">
                <a:solidFill>
                  <a:srgbClr val="FF0000"/>
                </a:solidFill>
              </a:rPr>
              <a:t>為我預備安</a:t>
            </a:r>
            <a:r>
              <a:rPr lang="zh-CN" altLang="en-US" sz="10000" b="1" dirty="0" smtClean="0">
                <a:solidFill>
                  <a:srgbClr val="FF0000"/>
                </a:solidFill>
              </a:rPr>
              <a:t>宅</a:t>
            </a:r>
            <a:endParaRPr lang="en-US" altLang="zh-CN" sz="100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100" b="1" dirty="0" smtClean="0">
                <a:solidFill>
                  <a:srgbClr val="FF0000"/>
                </a:solidFill>
              </a:rPr>
              <a:t>                       </a:t>
            </a:r>
            <a:r>
              <a:rPr lang="en-US" altLang="zh-CN" sz="6700" b="1" dirty="0" smtClean="0">
                <a:solidFill>
                  <a:srgbClr val="FF0000"/>
                </a:solidFill>
              </a:rPr>
              <a:t>He’ll prepare for us a place.</a:t>
            </a:r>
            <a:endParaRPr lang="zh-CN" altLang="en-US" sz="67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76200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2/8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10668000" cy="5638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    當</a:t>
            </a:r>
            <a:r>
              <a:rPr lang="zh-CN" altLang="en-US" sz="5200" b="1" dirty="0">
                <a:solidFill>
                  <a:srgbClr val="FF0000"/>
                </a:solidFill>
              </a:rPr>
              <a:t>我們回到天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家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      When we all get to heaven,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那</a:t>
            </a:r>
            <a:r>
              <a:rPr lang="zh-CN" altLang="en-US" sz="5200" b="1" dirty="0">
                <a:solidFill>
                  <a:srgbClr val="FF0000"/>
                </a:solidFill>
              </a:rPr>
              <a:t>日期真歡喜，極大福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氣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>
                <a:solidFill>
                  <a:srgbClr val="FF0000"/>
                </a:solidFill>
              </a:rPr>
              <a:t>what a day of rejoicing that will be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  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當</a:t>
            </a:r>
            <a:r>
              <a:rPr lang="zh-CN" altLang="en-US" sz="5200" b="1" dirty="0">
                <a:solidFill>
                  <a:srgbClr val="FF0000"/>
                </a:solidFill>
              </a:rPr>
              <a:t>我們見耶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穌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When we all see </a:t>
            </a:r>
            <a:r>
              <a:rPr lang="en-US" altLang="zh-CN" sz="3800" b="1" dirty="0" err="1" smtClean="0">
                <a:solidFill>
                  <a:srgbClr val="FF0000"/>
                </a:solidFill>
              </a:rPr>
              <a:t>Jesus,We’ll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sing and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  我</a:t>
            </a:r>
            <a:r>
              <a:rPr lang="zh-CN" altLang="en-US" sz="5200" b="1" dirty="0">
                <a:solidFill>
                  <a:srgbClr val="FF0000"/>
                </a:solidFill>
              </a:rPr>
              <a:t>們要唱得勝凱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歌</a:t>
            </a:r>
            <a:endParaRPr lang="en-US" altLang="zh-CN" sz="35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CN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CN" altLang="en-US" sz="5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26988"/>
            <a:ext cx="826135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3/8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10439400" cy="5562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我</a:t>
            </a:r>
            <a:r>
              <a:rPr lang="zh-CN" altLang="en-US" sz="4400" b="1" dirty="0">
                <a:solidFill>
                  <a:srgbClr val="FF0000"/>
                </a:solidFill>
              </a:rPr>
              <a:t>今如同客旅行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路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While we walk the pilgrim pathway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時</a:t>
            </a:r>
            <a:r>
              <a:rPr lang="zh-CN" altLang="en-US" sz="4400" b="1" dirty="0">
                <a:solidFill>
                  <a:srgbClr val="FF0000"/>
                </a:solidFill>
              </a:rPr>
              <a:t>有黑雲遮前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途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>
                <a:solidFill>
                  <a:srgbClr val="FF0000"/>
                </a:solidFill>
              </a:rPr>
              <a:t>Clouds will overspread the sky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 等</a:t>
            </a:r>
            <a:r>
              <a:rPr lang="zh-CN" altLang="en-US" sz="4400" b="1" dirty="0">
                <a:solidFill>
                  <a:srgbClr val="FF0000"/>
                </a:solidFill>
              </a:rPr>
              <a:t>我走完今世路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程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  But when traveling days are over</a:t>
            </a:r>
            <a:endParaRPr lang="zh-CN" altLang="en-US" sz="3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再</a:t>
            </a:r>
            <a:r>
              <a:rPr lang="zh-CN" altLang="en-US" sz="4400" b="1" dirty="0">
                <a:solidFill>
                  <a:srgbClr val="FF0000"/>
                </a:solidFill>
              </a:rPr>
              <a:t>無嘆息與愁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苦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       Not a </a:t>
            </a:r>
            <a:r>
              <a:rPr lang="en-US" altLang="zh-CN" sz="3800" b="1" dirty="0" err="1" smtClean="0">
                <a:solidFill>
                  <a:srgbClr val="FF0000"/>
                </a:solidFill>
              </a:rPr>
              <a:t>shadow,not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a sign</a:t>
            </a:r>
            <a:endParaRPr lang="zh-CN" altLang="en-US" sz="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4/8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10210800" cy="5029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   當</a:t>
            </a:r>
            <a:r>
              <a:rPr lang="zh-CN" altLang="en-US" sz="5200" b="1" dirty="0">
                <a:solidFill>
                  <a:srgbClr val="FF0000"/>
                </a:solidFill>
              </a:rPr>
              <a:t>我們回到天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家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      When we all get to heaven,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那</a:t>
            </a:r>
            <a:r>
              <a:rPr lang="zh-CN" altLang="en-US" sz="5200" b="1" dirty="0">
                <a:solidFill>
                  <a:srgbClr val="FF0000"/>
                </a:solidFill>
              </a:rPr>
              <a:t>日期真歡喜，極大福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氣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>
                <a:solidFill>
                  <a:srgbClr val="FF0000"/>
                </a:solidFill>
              </a:rPr>
              <a:t>what a day of rejoicing that will be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當</a:t>
            </a:r>
            <a:r>
              <a:rPr lang="zh-CN" altLang="en-US" sz="5200" b="1" dirty="0">
                <a:solidFill>
                  <a:srgbClr val="FF0000"/>
                </a:solidFill>
              </a:rPr>
              <a:t>我們見耶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穌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When we all see </a:t>
            </a:r>
            <a:r>
              <a:rPr lang="en-US" altLang="zh-CN" sz="3800" b="1" dirty="0" err="1" smtClean="0">
                <a:solidFill>
                  <a:srgbClr val="FF0000"/>
                </a:solidFill>
              </a:rPr>
              <a:t>Jesus,We’ll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sing and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>
                <a:solidFill>
                  <a:srgbClr val="FF0000"/>
                </a:solidFill>
              </a:rPr>
              <a:t> 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           shout the victory!</a:t>
            </a:r>
            <a:endParaRPr lang="zh-CN" altLang="en-US" sz="3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我</a:t>
            </a:r>
            <a:r>
              <a:rPr lang="zh-CN" altLang="en-US" sz="5200" b="1" dirty="0">
                <a:solidFill>
                  <a:srgbClr val="FF0000"/>
                </a:solidFill>
              </a:rPr>
              <a:t>們要唱得勝凱歌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5/8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11811000" cy="5715000"/>
          </a:xfrm>
        </p:spPr>
        <p:txBody>
          <a:bodyPr rtlCol="0">
            <a:normAutofit lnSpcReduction="10000"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我</a:t>
            </a:r>
            <a:r>
              <a:rPr lang="zh-CN" altLang="en-US" sz="4400" b="1" dirty="0">
                <a:solidFill>
                  <a:srgbClr val="FF0000"/>
                </a:solidFill>
              </a:rPr>
              <a:t>們應當忠心忍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耐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Let us then be true and faithful,</a:t>
            </a:r>
            <a:endParaRPr lang="zh-CN" altLang="en-US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日</a:t>
            </a:r>
            <a:r>
              <a:rPr lang="zh-CN" altLang="en-US" sz="4400" b="1" dirty="0">
                <a:solidFill>
                  <a:srgbClr val="FF0000"/>
                </a:solidFill>
              </a:rPr>
              <a:t>日靠主做聖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工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Trusting serving every day</a:t>
            </a:r>
            <a:endParaRPr lang="zh-CN" altLang="en-US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專</a:t>
            </a:r>
            <a:r>
              <a:rPr lang="zh-CN" altLang="en-US" sz="4400" b="1" dirty="0">
                <a:solidFill>
                  <a:srgbClr val="FF0000"/>
                </a:solidFill>
              </a:rPr>
              <a:t>心為主撇下世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務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Just one glimpse of Him in glory</a:t>
            </a:r>
            <a:endParaRPr lang="zh-CN" altLang="en-US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平</a:t>
            </a:r>
            <a:r>
              <a:rPr lang="zh-CN" altLang="en-US" sz="4400" b="1" dirty="0">
                <a:solidFill>
                  <a:srgbClr val="FF0000"/>
                </a:solidFill>
              </a:rPr>
              <a:t>安充滿我心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中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  Will the toils of life repay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6/8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10210800" cy="5029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   當</a:t>
            </a:r>
            <a:r>
              <a:rPr lang="zh-CN" altLang="en-US" sz="5200" b="1" dirty="0">
                <a:solidFill>
                  <a:srgbClr val="FF0000"/>
                </a:solidFill>
              </a:rPr>
              <a:t>我們回到天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家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      When we all get to heaven,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那</a:t>
            </a:r>
            <a:r>
              <a:rPr lang="zh-CN" altLang="en-US" sz="5200" b="1" dirty="0">
                <a:solidFill>
                  <a:srgbClr val="FF0000"/>
                </a:solidFill>
              </a:rPr>
              <a:t>日期真歡喜，極大福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氣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>
                <a:solidFill>
                  <a:srgbClr val="FF0000"/>
                </a:solidFill>
              </a:rPr>
              <a:t>what a day of rejoicing that will be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當</a:t>
            </a:r>
            <a:r>
              <a:rPr lang="zh-CN" altLang="en-US" sz="5200" b="1" dirty="0">
                <a:solidFill>
                  <a:srgbClr val="FF0000"/>
                </a:solidFill>
              </a:rPr>
              <a:t>我們見耶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穌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When we all see </a:t>
            </a:r>
            <a:r>
              <a:rPr lang="en-US" altLang="zh-CN" sz="3800" b="1" dirty="0" err="1" smtClean="0">
                <a:solidFill>
                  <a:srgbClr val="FF0000"/>
                </a:solidFill>
              </a:rPr>
              <a:t>Jesus,We’ll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sing and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>
                <a:solidFill>
                  <a:srgbClr val="FF0000"/>
                </a:solidFill>
              </a:rPr>
              <a:t> 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           shout the victory!</a:t>
            </a:r>
            <a:endParaRPr lang="zh-CN" altLang="en-US" sz="3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我</a:t>
            </a:r>
            <a:r>
              <a:rPr lang="zh-CN" altLang="en-US" sz="5200" b="1" dirty="0">
                <a:solidFill>
                  <a:srgbClr val="FF0000"/>
                </a:solidFill>
              </a:rPr>
              <a:t>們要唱得勝凱歌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76200"/>
            <a:ext cx="8261350" cy="10398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u="sng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u="sng" cap="none" smtClean="0">
                <a:solidFill>
                  <a:srgbClr val="FF0000"/>
                </a:solidFill>
              </a:rPr>
              <a:t>7/8</a:t>
            </a:r>
            <a:endParaRPr lang="en-US" altLang="en-US" sz="4400" b="1" u="sng" cap="none" smtClean="0">
              <a:solidFill>
                <a:srgbClr val="FF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143000"/>
            <a:ext cx="10287000" cy="5638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向</a:t>
            </a:r>
            <a:r>
              <a:rPr lang="zh-CN" altLang="en-US" sz="4400" b="1" dirty="0">
                <a:solidFill>
                  <a:srgbClr val="FF0000"/>
                </a:solidFill>
              </a:rPr>
              <a:t>着標杆努力面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前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Onward to the prize before us,</a:t>
            </a:r>
            <a:endParaRPr lang="zh-CN" altLang="en-US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不</a:t>
            </a:r>
            <a:r>
              <a:rPr lang="zh-CN" altLang="en-US" sz="4400" b="1" dirty="0">
                <a:solidFill>
                  <a:srgbClr val="FF0000"/>
                </a:solidFill>
              </a:rPr>
              <a:t>久抵達榮耀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城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Soon His beauty we’ll be hold</a:t>
            </a:r>
            <a:endParaRPr lang="zh-CN" altLang="en-US" sz="35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進</a:t>
            </a:r>
            <a:r>
              <a:rPr lang="zh-CN" altLang="en-US" sz="4400" b="1" dirty="0">
                <a:solidFill>
                  <a:srgbClr val="FF0000"/>
                </a:solidFill>
              </a:rPr>
              <a:t>入珠門行在金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街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Soon the pearly gates will open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聽</a:t>
            </a:r>
            <a:r>
              <a:rPr lang="zh-CN" altLang="en-US" sz="4400" b="1" dirty="0">
                <a:solidFill>
                  <a:srgbClr val="FF0000"/>
                </a:solidFill>
              </a:rPr>
              <a:t>聞天使金琴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聲 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b="1" dirty="0" smtClean="0">
                <a:solidFill>
                  <a:srgbClr val="FF0000"/>
                </a:solidFill>
              </a:rPr>
              <a:t>We </a:t>
            </a:r>
            <a:r>
              <a:rPr lang="en-US" altLang="zh-CN" sz="3200" b="1" dirty="0">
                <a:solidFill>
                  <a:srgbClr val="FF0000"/>
                </a:solidFill>
              </a:rPr>
              <a:t>shall tread the streets of gold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CN" altLang="en-US" sz="4400" b="1" cap="none" smtClean="0">
                <a:solidFill>
                  <a:srgbClr val="FF0000"/>
                </a:solidFill>
              </a:rPr>
              <a:t>當我們回到天家 </a:t>
            </a:r>
            <a:r>
              <a:rPr lang="en-US" altLang="zh-CN" sz="4400" b="1" cap="none" smtClean="0">
                <a:solidFill>
                  <a:srgbClr val="FF0000"/>
                </a:solidFill>
              </a:rPr>
              <a:t>8/8</a:t>
            </a:r>
            <a:endParaRPr lang="en-US" altLang="en-US" sz="4400" b="1" cap="none" smtClean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10210800" cy="5029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   當</a:t>
            </a:r>
            <a:r>
              <a:rPr lang="zh-CN" altLang="en-US" sz="5200" b="1" dirty="0">
                <a:solidFill>
                  <a:srgbClr val="FF0000"/>
                </a:solidFill>
              </a:rPr>
              <a:t>我們回到天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家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 smtClean="0">
                <a:solidFill>
                  <a:srgbClr val="FF0000"/>
                </a:solidFill>
              </a:rPr>
              <a:t>      When we all get to heaven,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那</a:t>
            </a:r>
            <a:r>
              <a:rPr lang="zh-CN" altLang="en-US" sz="5200" b="1" dirty="0">
                <a:solidFill>
                  <a:srgbClr val="FF0000"/>
                </a:solidFill>
              </a:rPr>
              <a:t>日期真歡喜，極大福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氣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500" b="1" dirty="0">
                <a:solidFill>
                  <a:srgbClr val="FF0000"/>
                </a:solidFill>
              </a:rPr>
              <a:t>what a day of rejoicing that will be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4400" b="1" dirty="0" smtClean="0">
                <a:solidFill>
                  <a:srgbClr val="FF0000"/>
                </a:solidFill>
              </a:rPr>
              <a:t>           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當</a:t>
            </a:r>
            <a:r>
              <a:rPr lang="zh-CN" altLang="en-US" sz="5200" b="1" dirty="0">
                <a:solidFill>
                  <a:srgbClr val="FF0000"/>
                </a:solidFill>
              </a:rPr>
              <a:t>我們見耶</a:t>
            </a:r>
            <a:r>
              <a:rPr lang="zh-CN" altLang="en-US" sz="5200" b="1" dirty="0" smtClean="0">
                <a:solidFill>
                  <a:srgbClr val="FF0000"/>
                </a:solidFill>
              </a:rPr>
              <a:t>穌</a:t>
            </a:r>
            <a:endParaRPr lang="en-US" altLang="zh-CN" sz="5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 smtClean="0">
                <a:solidFill>
                  <a:srgbClr val="FF0000"/>
                </a:solidFill>
              </a:rPr>
              <a:t>When we all see </a:t>
            </a:r>
            <a:r>
              <a:rPr lang="en-US" altLang="zh-CN" sz="3800" b="1" dirty="0" err="1" smtClean="0">
                <a:solidFill>
                  <a:srgbClr val="FF0000"/>
                </a:solidFill>
              </a:rPr>
              <a:t>Jesus,We’ll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sing and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800" b="1" dirty="0">
                <a:solidFill>
                  <a:srgbClr val="FF0000"/>
                </a:solidFill>
              </a:rPr>
              <a:t> </a:t>
            </a:r>
            <a:r>
              <a:rPr lang="en-US" altLang="zh-CN" sz="3800" b="1" dirty="0" smtClean="0">
                <a:solidFill>
                  <a:srgbClr val="FF0000"/>
                </a:solidFill>
              </a:rPr>
              <a:t>            shout the victory!</a:t>
            </a:r>
            <a:endParaRPr lang="zh-CN" altLang="en-US" sz="3800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5200" b="1" dirty="0" smtClean="0">
                <a:solidFill>
                  <a:srgbClr val="FF0000"/>
                </a:solidFill>
              </a:rPr>
              <a:t>     我</a:t>
            </a:r>
            <a:r>
              <a:rPr lang="zh-CN" altLang="en-US" sz="5200" b="1" dirty="0">
                <a:solidFill>
                  <a:srgbClr val="FF0000"/>
                </a:solidFill>
              </a:rPr>
              <a:t>們要唱得勝凱歌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576</Words>
  <Application>Microsoft Office PowerPoint</Application>
  <PresentationFormat>On-screen Show (4:3)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Century Gothic</vt:lpstr>
      <vt:lpstr>Arial</vt:lpstr>
      <vt:lpstr>Book Antiqua</vt:lpstr>
      <vt:lpstr>Calibri</vt:lpstr>
      <vt:lpstr>Microsoft JhengHei</vt:lpstr>
      <vt:lpstr>SimSun</vt:lpstr>
      <vt:lpstr>幼圆</vt:lpstr>
      <vt:lpstr>Apothecary</vt:lpstr>
      <vt:lpstr>S#84當我們回到天家  WHEN WE ALL GET TO HEAVEN </vt:lpstr>
      <vt:lpstr>當我們回到天家 1/8</vt:lpstr>
      <vt:lpstr>當我們回到天家 2/8</vt:lpstr>
      <vt:lpstr>當我們回到天家 3/8</vt:lpstr>
      <vt:lpstr>當我們回到天家 4/8</vt:lpstr>
      <vt:lpstr>當我們回到天家 5/8</vt:lpstr>
      <vt:lpstr>當我們回到天家 6/8</vt:lpstr>
      <vt:lpstr>當我們回到天家 7/8</vt:lpstr>
      <vt:lpstr>當我們回到天家 8/8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S#84當我們回到天家  When We All Get To heaven</dc:title>
  <dc:creator>Leigh Callahan Lab</dc:creator>
  <cp:lastModifiedBy>Mingyong Huang</cp:lastModifiedBy>
  <cp:revision>4</cp:revision>
  <dcterms:created xsi:type="dcterms:W3CDTF">2016-08-01T14:36:36Z</dcterms:created>
  <dcterms:modified xsi:type="dcterms:W3CDTF">2018-03-26T03:06:26Z</dcterms:modified>
</cp:coreProperties>
</file>